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8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FB75-D393-0D44-8F72-E1C55497FD03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7D1D0-94F4-7F4B-96A2-8C4AA7358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1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to play it as a sideshow to click hyperlinks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7D1D0-94F4-7F4B-96A2-8C4AA73584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9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305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33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27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40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4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1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2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3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E0F7C-9848-B347-9B1A-7DBCEE57FA3D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F3FBE9-F16B-A148-BA21-54BB01148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iscentraltexas.org/get-involved/voluntee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CBFC-0EDA-E544-85F0-06D2AE9B6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815" y="1694489"/>
            <a:ext cx="3179146" cy="2367559"/>
          </a:xfrm>
        </p:spPr>
        <p:txBody>
          <a:bodyPr>
            <a:normAutofit/>
          </a:bodyPr>
          <a:lstStyle/>
          <a:p>
            <a:r>
              <a:rPr lang="en-US" b="1" dirty="0"/>
              <a:t>Youth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ED171F-F526-A940-9231-FBDCCABEB4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14" r="6332" b="-1"/>
          <a:stretch/>
        </p:blipFill>
        <p:spPr>
          <a:xfrm>
            <a:off x="888603" y="1261330"/>
            <a:ext cx="4973212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4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E56E-A1D5-8748-994C-81E6CA343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093300"/>
            <a:ext cx="6858000" cy="13678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/>
              <a:t>Communities in school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02FC0-DE6E-F644-98D5-1F47662E7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643" y="2061103"/>
            <a:ext cx="8005499" cy="1745101"/>
          </a:xfrm>
        </p:spPr>
        <p:txBody>
          <a:bodyPr>
            <a:normAutofit fontScale="92500"/>
          </a:bodyPr>
          <a:lstStyle/>
          <a:p>
            <a:pPr marL="285750" indent="-285750" algn="ctr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3000 S IH 35 Frontage Rd #200, Austin, Tx 78704</a:t>
            </a:r>
          </a:p>
          <a:p>
            <a:pPr marL="285750" indent="-285750" algn="ctr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Https://ciscentraltexas.org/get-involved/volunteer/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Training and background check required for all positions</a:t>
            </a:r>
          </a:p>
        </p:txBody>
      </p:sp>
    </p:spTree>
    <p:extLst>
      <p:ext uri="{BB962C8B-B14F-4D97-AF65-F5344CB8AC3E}">
        <p14:creationId xmlns:p14="http://schemas.microsoft.com/office/powerpoint/2010/main" val="1937404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Wingdings 3</vt:lpstr>
      <vt:lpstr>Facet</vt:lpstr>
      <vt:lpstr>Youth </vt:lpstr>
      <vt:lpstr>Communities in school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</dc:title>
  <dc:creator>Jessica Medrano</dc:creator>
  <cp:lastModifiedBy>Jessica Medrano</cp:lastModifiedBy>
  <cp:revision>2</cp:revision>
  <dcterms:created xsi:type="dcterms:W3CDTF">2019-01-30T02:11:13Z</dcterms:created>
  <dcterms:modified xsi:type="dcterms:W3CDTF">2019-01-30T02:11:41Z</dcterms:modified>
</cp:coreProperties>
</file>