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4"/>
  </p:notesMasterIdLst>
  <p:sldIdLst>
    <p:sldId id="258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8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F2375-2924-9545-A163-52E8694BC234}" type="datetimeFigureOut">
              <a:rPr lang="en-US" smtClean="0"/>
              <a:t>1/29/19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1CFA2-62C6-DB4D-BB7F-9B25D310A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96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Make sure to play it as a sideshow to click hyperlinks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41CFA2-62C6-DB4D-BB7F-9B25D310A5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8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D5E5-467C-7B4F-8D01-3BDF247D7FB5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B4B5E5B-586E-6747-AD31-2C8262589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02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D5E5-467C-7B4F-8D01-3BDF247D7FB5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5E5B-586E-6747-AD31-2C8262589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93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D5E5-467C-7B4F-8D01-3BDF247D7FB5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5E5B-586E-6747-AD31-2C8262589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10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D5E5-467C-7B4F-8D01-3BDF247D7FB5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5E5B-586E-6747-AD31-2C8262589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4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126D5E5-467C-7B4F-8D01-3BDF247D7FB5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B4B5E5B-586E-6747-AD31-2C8262589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8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D5E5-467C-7B4F-8D01-3BDF247D7FB5}" type="datetimeFigureOut">
              <a:rPr lang="en-US" smtClean="0"/>
              <a:t>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5E5B-586E-6747-AD31-2C8262589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77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D5E5-467C-7B4F-8D01-3BDF247D7FB5}" type="datetimeFigureOut">
              <a:rPr lang="en-US" smtClean="0"/>
              <a:t>1/29/19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5E5B-586E-6747-AD31-2C8262589A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32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D5E5-467C-7B4F-8D01-3BDF247D7FB5}" type="datetimeFigureOut">
              <a:rPr lang="en-US" smtClean="0"/>
              <a:t>1/29/19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5E5B-586E-6747-AD31-2C8262589A8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63959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D5E5-467C-7B4F-8D01-3BDF247D7FB5}" type="datetimeFigureOut">
              <a:rPr lang="en-US" smtClean="0"/>
              <a:t>1/29/19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5E5B-586E-6747-AD31-2C8262589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6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D5E5-467C-7B4F-8D01-3BDF247D7FB5}" type="datetimeFigureOut">
              <a:rPr lang="en-US" smtClean="0"/>
              <a:t>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5E5B-586E-6747-AD31-2C8262589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4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D5E5-467C-7B4F-8D01-3BDF247D7FB5}" type="datetimeFigureOut">
              <a:rPr lang="en-US" smtClean="0"/>
              <a:t>1/29/19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5E5B-586E-6747-AD31-2C8262589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1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126D5E5-467C-7B4F-8D01-3BDF247D7FB5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B4B5E5B-586E-6747-AD31-2C8262589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7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ignupgenius.com/go/60b0f49afaf2ea6fc1-afriday4" TargetMode="Externa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725E2-F66A-EC48-A00D-F05E2E9E11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less fortunate and homeless</a:t>
            </a:r>
          </a:p>
        </p:txBody>
      </p:sp>
    </p:spTree>
    <p:extLst>
      <p:ext uri="{BB962C8B-B14F-4D97-AF65-F5344CB8AC3E}">
        <p14:creationId xmlns:p14="http://schemas.microsoft.com/office/powerpoint/2010/main" val="309920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132FD491-28F3-42E7-AEBF-A9E3C462C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D016B6E-F283-4CFB-9099-05C8DA6AB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72D0360E-345F-4790-B0A0-03ADC36B5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B54069-4603-4447-8990-A851D39C9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6"/>
            <a:ext cx="3686312" cy="55287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4800" b="1" u="sng">
                <a:solidFill>
                  <a:srgbClr val="FFFFFF"/>
                </a:solidFill>
              </a:rPr>
              <a:t>Homecooked Fridays</a:t>
            </a:r>
            <a:br>
              <a:rPr lang="en-US" sz="4800" b="1" u="sng">
                <a:solidFill>
                  <a:srgbClr val="FFFFFF"/>
                </a:solidFill>
              </a:rPr>
            </a:br>
            <a:endParaRPr lang="en-US" sz="480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33F28C-A9A9-AF43-8130-0172E54F10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53780" y="599768"/>
            <a:ext cx="6074467" cy="557243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1" indent="-182880" algn="l">
              <a:buFont typeface="Wingdings" pitchFamily="2" charset="2"/>
              <a:buChar char="§"/>
            </a:pPr>
            <a:r>
              <a:rPr lang="en-US" dirty="0"/>
              <a:t>Friday 1-3pm or 3-5pm</a:t>
            </a:r>
          </a:p>
          <a:p>
            <a:pPr lvl="1" indent="-182880" algn="l">
              <a:buFont typeface="Wingdings" pitchFamily="2" charset="2"/>
              <a:buChar char="§"/>
            </a:pPr>
            <a:r>
              <a:rPr lang="en-US" dirty="0"/>
              <a:t>All Saints Church 209 W. 27</a:t>
            </a:r>
            <a:r>
              <a:rPr lang="en-US" baseline="30000" dirty="0"/>
              <a:t>th</a:t>
            </a:r>
            <a:r>
              <a:rPr lang="en-US" dirty="0"/>
              <a:t> St. Austin, TX 78705</a:t>
            </a:r>
          </a:p>
          <a:p>
            <a:pPr lvl="1" indent="-182880" algn="l">
              <a:buFont typeface="Wingdings" pitchFamily="2" charset="2"/>
              <a:buChar char="§"/>
            </a:pPr>
            <a:r>
              <a:rPr lang="en-US" u="sng" dirty="0">
                <a:hlinkClick r:id="rId6"/>
              </a:rPr>
              <a:t>https://www.signupgenius.com/go/60b0f49afaf2ea6fc1-afriday4</a:t>
            </a:r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117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{25DA00EE-2FA7-E547-B2CE-54E2D998CAF0}tf10001070</Template>
  <TotalTime>28</TotalTime>
  <Words>48</Words>
  <Application>Microsoft Macintosh PowerPoint</Application>
  <PresentationFormat>Widescreen</PresentationFormat>
  <Paragraphs>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Rockwell</vt:lpstr>
      <vt:lpstr>Rockwell Condensed</vt:lpstr>
      <vt:lpstr>Rockwell Extra Bold</vt:lpstr>
      <vt:lpstr>Wingdings</vt:lpstr>
      <vt:lpstr>Wood Type</vt:lpstr>
      <vt:lpstr>The less fortunate and homeless</vt:lpstr>
      <vt:lpstr>Homecooked Fridays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less fortunate and homeless</dc:title>
  <dc:creator>Jessica Medrano</dc:creator>
  <cp:lastModifiedBy>Jessica Medrano</cp:lastModifiedBy>
  <cp:revision>4</cp:revision>
  <dcterms:created xsi:type="dcterms:W3CDTF">2018-10-08T03:58:19Z</dcterms:created>
  <dcterms:modified xsi:type="dcterms:W3CDTF">2019-01-30T01:52:53Z</dcterms:modified>
</cp:coreProperties>
</file>