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4"/>
  </p:notes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88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6445C-5E5D-4444-A2F4-6EC70160DD52}" type="datetimeFigureOut">
              <a:rPr lang="en-US" smtClean="0"/>
              <a:t>1/29/19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177D7-7948-2146-B6A0-548D51886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72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Make sure to play it as a sideshow to click hyperlinks </a:t>
            </a:r>
            <a:r>
              <a:rPr lang="en-US" sz="1200" dirty="0">
                <a:sym typeface="Wingdings" pitchFamily="2" charset="2"/>
              </a:rPr>
              <a:t>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177D7-7948-2146-B6A0-548D5188618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87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4098-4157-F841-B9D2-2FFB814EBB30}" type="datetimeFigureOut">
              <a:rPr lang="en-US" smtClean="0"/>
              <a:t>1/29/19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3B02D-C97D-5940-95F2-E57E9AE49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047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4098-4157-F841-B9D2-2FFB814EBB30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3B02D-C97D-5940-95F2-E57E9AE49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90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4098-4157-F841-B9D2-2FFB814EBB30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3B02D-C97D-5940-95F2-E57E9AE49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64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4098-4157-F841-B9D2-2FFB814EBB30}" type="datetimeFigureOut">
              <a:rPr lang="en-US" smtClean="0"/>
              <a:t>1/29/19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3B02D-C97D-5940-95F2-E57E9AE49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92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4098-4157-F841-B9D2-2FFB814EBB30}" type="datetimeFigureOut">
              <a:rPr lang="en-US" smtClean="0"/>
              <a:t>1/29/19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3B02D-C97D-5940-95F2-E57E9AE49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471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4098-4157-F841-B9D2-2FFB814EBB30}" type="datetimeFigureOut">
              <a:rPr lang="en-US" smtClean="0"/>
              <a:t>1/29/19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3B02D-C97D-5940-95F2-E57E9AE49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53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4098-4157-F841-B9D2-2FFB814EBB30}" type="datetimeFigureOut">
              <a:rPr lang="en-US" smtClean="0"/>
              <a:t>1/29/19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3B02D-C97D-5940-95F2-E57E9AE49BD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58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4098-4157-F841-B9D2-2FFB814EBB30}" type="datetimeFigureOut">
              <a:rPr lang="en-US" smtClean="0"/>
              <a:t>1/29/19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3B02D-C97D-5940-95F2-E57E9AE49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26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4098-4157-F841-B9D2-2FFB814EBB30}" type="datetimeFigureOut">
              <a:rPr lang="en-US" smtClean="0"/>
              <a:t>1/29/19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3B02D-C97D-5940-95F2-E57E9AE49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27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4098-4157-F841-B9D2-2FFB814EBB30}" type="datetimeFigureOut">
              <a:rPr lang="en-US" smtClean="0"/>
              <a:t>1/29/19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3B02D-C97D-5940-95F2-E57E9AE49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87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8604098-4157-F841-B9D2-2FFB814EBB30}" type="datetimeFigureOut">
              <a:rPr lang="en-US" smtClean="0"/>
              <a:t>1/29/19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3B02D-C97D-5940-95F2-E57E9AE49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80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8604098-4157-F841-B9D2-2FFB814EBB30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7C3B02D-C97D-5940-95F2-E57E9AE49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5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1G1-By-KHmA0NZ0O0goNtcnkA7Scu_CN9ZEgngpbdYhA/edi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B1D97-A523-AD43-9DA2-B0726DED89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/>
              <a:t>The Elderly Population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019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4167985-D6E9-40FF-97C0-4B6D373E8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68" y="640080"/>
            <a:ext cx="10911865" cy="462686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8801362-349C-44BE-BEF6-8E926E1D3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6" y="804672"/>
            <a:ext cx="10579608" cy="4297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9E8FEB-F1F0-6541-B3E8-49F6A7699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2729" y="1289303"/>
            <a:ext cx="9638443" cy="3339303"/>
          </a:xfrm>
          <a:ln>
            <a:noFill/>
          </a:ln>
        </p:spPr>
        <p:txBody>
          <a:bodyPr>
            <a:normAutofit fontScale="90000"/>
          </a:bodyPr>
          <a:lstStyle/>
          <a:p>
            <a:br>
              <a:rPr lang="en-US" sz="3100" dirty="0"/>
            </a:br>
            <a:r>
              <a:rPr lang="en-US" sz="3100" b="1" u="sng" dirty="0"/>
              <a:t>Nursing Home Bingo </a:t>
            </a:r>
            <a:br>
              <a:rPr lang="en-US" sz="3100" dirty="0"/>
            </a:br>
            <a:r>
              <a:rPr lang="en-US" sz="3100" dirty="0"/>
              <a:t>Friday 7-8pm</a:t>
            </a:r>
            <a:br>
              <a:rPr lang="en-US" sz="3100" dirty="0"/>
            </a:br>
            <a:r>
              <a:rPr lang="en-US" sz="3100" dirty="0"/>
              <a:t>2806 Real St, Austin, TX  78722</a:t>
            </a:r>
            <a:br>
              <a:rPr lang="en-US" sz="3100" dirty="0"/>
            </a:br>
            <a:r>
              <a:rPr lang="en-US" sz="3100" dirty="0"/>
              <a:t>Sign up By clicking below: </a:t>
            </a:r>
            <a:r>
              <a:rPr lang="en-US" sz="3100" u="sng" dirty="0">
                <a:hlinkClick r:id="rId2"/>
              </a:rPr>
              <a:t>https://docs.google.com/forms/d/1G1-By-KHmA0NZ0O0goNtcnkA7Scu_CN9ZEgngpbdYhA/edit</a:t>
            </a:r>
            <a:r>
              <a:rPr lang="en-US" sz="3100" u="sng" dirty="0"/>
              <a:t> </a:t>
            </a:r>
            <a:br>
              <a:rPr lang="en-US" sz="3100" dirty="0"/>
            </a:b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82437898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{1FF457F5-CA1B-5341-98C8-A4DC59B182E3}tf10001120</Template>
  <TotalTime>33</TotalTime>
  <Words>16</Words>
  <Application>Microsoft Macintosh PowerPoint</Application>
  <PresentationFormat>Widescreen</PresentationFormat>
  <Paragraphs>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Gill Sans MT</vt:lpstr>
      <vt:lpstr>Parcel</vt:lpstr>
      <vt:lpstr>The Elderly Population</vt:lpstr>
      <vt:lpstr> Nursing Home Bingo  Friday 7-8pm 2806 Real St, Austin, TX  78722 Sign up By clicking below: https://docs.google.com/forms/d/1G1-By-KHmA0NZ0O0goNtcnkA7Scu_CN9ZEgngpbdYhA/edit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Elderly Population Nursing Home Bingo  Friday 7-8pm 2806 Real St, Austin, TX  78722 Sign up by emailing: erayas@utexas.edu </dc:title>
  <dc:creator>Jessica Medrano</dc:creator>
  <cp:lastModifiedBy>Jessica Medrano</cp:lastModifiedBy>
  <cp:revision>4</cp:revision>
  <dcterms:created xsi:type="dcterms:W3CDTF">2018-10-04T02:06:56Z</dcterms:created>
  <dcterms:modified xsi:type="dcterms:W3CDTF">2019-01-30T01:53:19Z</dcterms:modified>
</cp:coreProperties>
</file>