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88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15A86-358B-9248-AF0F-D61BD4C400D2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AFC1C-115C-2046-BF38-B1540B9E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2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Make sure to play it as a sideshow to click hyperlinks </a:t>
            </a:r>
            <a:r>
              <a:rPr lang="en-US" b="1" dirty="0">
                <a:sym typeface="Wingdings" pitchFamily="2" charset="2"/>
              </a:rPr>
              <a:t>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AFC1C-115C-2046-BF38-B1540B9E83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8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6CAE-AB8F-A34D-B7EB-8C9095EAF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F65D8-6FE9-8944-97B9-AEA62F127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A855A-3993-9843-9EFF-56EA2918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8332-1F32-344F-A115-FD7B4052F4FF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6CB8F-912B-F94A-A668-B2BD530A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353D5-DF3E-D744-961E-8F1382E6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4600-1F0D-AD47-835E-1F5DF4D2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83204-412D-774C-8CA4-B87EA3B7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2A692-B616-684A-BC6A-BA598A601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E344F-8B4E-9D48-9332-ECEE6F37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8332-1F32-344F-A115-FD7B4052F4FF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4A88B-3278-024E-A852-6F51D1F8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7E846-CA2B-8041-8970-40E1CB45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4600-1F0D-AD47-835E-1F5DF4D2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3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10469-F086-A844-8243-207F49F9D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FAD7E-BE1A-2B4E-946A-ACDD32903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2C81E-573B-8442-8BE5-A8A62305B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8332-1F32-344F-A115-FD7B4052F4FF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39586-D9D4-6D42-9924-B0DAF252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4C2A5-7B54-3446-B79F-8F5A4170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4600-1F0D-AD47-835E-1F5DF4D2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B067-18D7-3542-936C-D323CC24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A8627-E560-2042-831C-FD957B4FF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551BC-4043-D24B-9271-7DDEB42C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8332-1F32-344F-A115-FD7B4052F4FF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B5620-2EBF-484B-A472-1F5EEFD8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26E93-785F-B743-B69A-DE4EA2CC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4600-1F0D-AD47-835E-1F5DF4D2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8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1528-CB84-1240-8E42-527B66B5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D1B68-5A24-2846-B2A8-3498989AF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13E8F-7B65-654E-A614-C4460180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8332-1F32-344F-A115-FD7B4052F4FF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03E93-6EDC-A244-9EA1-FB458F2A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5A03D-4C49-DF4D-9BAC-3DA5B18A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4600-1F0D-AD47-835E-1F5DF4D2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5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9445-04EC-6F47-B77C-03DF032F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7FC32-3E10-EA48-AFA9-A0A746209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57051-57C6-DD42-BF39-FEDE5681E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FA7AC-9490-CE47-8F3F-17D1D0DD8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8332-1F32-344F-A115-FD7B4052F4FF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924AD-8FD4-144E-9650-CEDA8F6B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1E23B-AE4A-C74C-9492-2311D86A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4600-1F0D-AD47-835E-1F5DF4D2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1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2066-11EB-7E48-95B5-917F73CF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B2A90-1657-4C49-BFC9-E192806EC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593F5-CEA0-824C-9C8A-5BCA9D165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4E12A-8932-B94E-B2A1-88FF21374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7B99E8-E245-974C-B4C0-F226581D2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748B63-5341-F641-B998-8BB2C7E4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8332-1F32-344F-A115-FD7B4052F4FF}" type="datetimeFigureOut">
              <a:rPr lang="en-US" smtClean="0"/>
              <a:t>1/29/19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3BB56E-764D-6D4A-8B36-159D90B8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C73A3-CF3A-5A48-8C53-0D7F125D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4600-1F0D-AD47-835E-1F5DF4D2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1CE1-577F-3E4B-9852-97E83866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C6F97-9A1F-5948-82D9-9446B32B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8332-1F32-344F-A115-FD7B4052F4FF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D5CDD-0ADC-7E42-B060-6D2C7D54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9AC22-B09B-FA4E-B327-99C99937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4600-1F0D-AD47-835E-1F5DF4D2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2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68C44-A227-FA4E-A6FD-2BFA9439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8332-1F32-344F-A115-FD7B4052F4FF}" type="datetimeFigureOut">
              <a:rPr lang="en-US" smtClean="0"/>
              <a:t>1/29/19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26ED7-8F5E-EE42-9EB2-D573D60C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57D15-E947-F84A-926F-2BFAA56F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4600-1F0D-AD47-835E-1F5DF4D2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29E1-A1D5-894F-A2EB-EE4A265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7F146-17CB-3642-B2FA-20BD23B30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A6074-2AE1-1940-A042-FE9690C0C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AD972-BDE3-014B-86AD-EB0B20A9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8332-1F32-344F-A115-FD7B4052F4FF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AB541-BF68-EB47-82CF-06D4590A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16E29-FED0-8E4A-BBB3-577DF9BC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4600-1F0D-AD47-835E-1F5DF4D2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9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A972-A29F-D140-8512-1965748F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B53FC-6AC1-5A45-9051-41EAD175D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403D2-F065-CB4B-AAE5-369E7C52D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CD084-385A-244F-AB92-59471416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8332-1F32-344F-A115-FD7B4052F4FF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F4957-7FFB-2049-BD06-01D8C37B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0A386-5A20-0D47-AC1F-EB5B3B34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4600-1F0D-AD47-835E-1F5DF4D2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0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D4BB6E-41DA-8247-ADA0-7D95EBA1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F47EE-69CC-D347-AF27-7319BED32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E2986-E55D-344A-8470-D7C3F91CB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8332-1F32-344F-A115-FD7B4052F4FF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EABBD-B856-2149-9773-FB8A650D1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6D388-B0C6-B344-AABD-82BEFB388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4600-1F0D-AD47-835E-1F5DF4D25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4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lgistics.com/ex/portal.dll/ap?ap=1923627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02A2-9F2A-8B4E-BD28-E9488B274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latin typeface="Impact" panose="020B0806030902050204" pitchFamily="34" charset="0"/>
              </a:rPr>
              <a:t>Public Health</a:t>
            </a:r>
            <a:br>
              <a:rPr lang="en-US" dirty="0"/>
            </a:b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092D0-00A9-6747-86C0-D54BAA85DB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85" r="25905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9386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3A8F9-B073-5947-BF52-E4B7C504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 fontScale="90000"/>
          </a:bodyPr>
          <a:lstStyle/>
          <a:p>
            <a:r>
              <a:rPr lang="en-US" sz="7300" b="1" u="sng" dirty="0">
                <a:solidFill>
                  <a:srgbClr val="FF0000"/>
                </a:solidFill>
                <a:latin typeface="Impact" panose="020B0806030902050204" pitchFamily="34" charset="0"/>
              </a:rPr>
              <a:t>We Are Blood 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3078B9-F25C-F946-8102-7863E9D33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r>
              <a:rPr lang="en-US" b="1" dirty="0"/>
              <a:t>4300 N Lamar Blvd, Austin, TX 78756</a:t>
            </a:r>
          </a:p>
          <a:p>
            <a:r>
              <a:rPr lang="en-US" b="1" dirty="0"/>
              <a:t>Form to volunteer: </a:t>
            </a:r>
            <a:r>
              <a:rPr lang="en-US" b="1" dirty="0">
                <a:hlinkClick r:id="rId2"/>
              </a:rPr>
              <a:t>https://www.volgistics.com/ex/portal.dll/ap?ap=19236270</a:t>
            </a:r>
            <a:endParaRPr lang="en-US" b="1" dirty="0"/>
          </a:p>
          <a:p>
            <a:r>
              <a:rPr lang="en-US" b="1" dirty="0"/>
              <a:t>Orientation required </a:t>
            </a:r>
          </a:p>
        </p:txBody>
      </p:sp>
    </p:spTree>
    <p:extLst>
      <p:ext uri="{BB962C8B-B14F-4D97-AF65-F5344CB8AC3E}">
        <p14:creationId xmlns:p14="http://schemas.microsoft.com/office/powerpoint/2010/main" val="2615798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</Words>
  <Application>Microsoft Macintosh PowerPoint</Application>
  <PresentationFormat>Widescreen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Office Theme</vt:lpstr>
      <vt:lpstr>Public Health </vt:lpstr>
      <vt:lpstr>We Are Blood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</dc:title>
  <dc:creator>Jessica Medrano</dc:creator>
  <cp:lastModifiedBy>Jessica Medrano</cp:lastModifiedBy>
  <cp:revision>2</cp:revision>
  <dcterms:created xsi:type="dcterms:W3CDTF">2019-01-30T02:15:38Z</dcterms:created>
  <dcterms:modified xsi:type="dcterms:W3CDTF">2019-01-30T02:25:22Z</dcterms:modified>
</cp:coreProperties>
</file>